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05BC12C-7C73-48AA-A703-21F59133FA4E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C1346B1-EE8A-40F9-B508-6D29C2B5B5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69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96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11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9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23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9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65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80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9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69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02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26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BE45-7108-4502-B6A5-9F7E183990AD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6392-C06E-44B5-AFA1-A60AC8678C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2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22DDFAF-E9B1-F028-8BCC-2123DD3CB76A}"/>
              </a:ext>
            </a:extLst>
          </p:cNvPr>
          <p:cNvSpPr txBox="1"/>
          <p:nvPr/>
        </p:nvSpPr>
        <p:spPr>
          <a:xfrm>
            <a:off x="803709" y="1452118"/>
            <a:ext cx="75365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Nombre del evento/actividad: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Unidad de Vinculación Docente “Intervención socioeducativa para la sensibilización y el buen trato hacia las personas migrantes en instituciones educativas de Tapachula”.</a:t>
            </a:r>
          </a:p>
          <a:p>
            <a:endParaRPr lang="es-MX" sz="5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Fecha del evento/actividad: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25 de octubre de 2023.</a:t>
            </a:r>
          </a:p>
          <a:p>
            <a:endParaRPr lang="es-MX" sz="5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Sede: 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Escuela Preparatoria del Estado 01, Primera </a:t>
            </a:r>
            <a:r>
              <a:rPr lang="es-MX" sz="13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Ote</a:t>
            </a:r>
            <a:r>
              <a:rPr lang="es-MX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., Los Naranjos, Centro, 30830 Tapachula de Córdoba y Ordoñez.</a:t>
            </a:r>
            <a:endParaRPr lang="es-MX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8B5C338-4195-4AA5-990F-1FD674A135D3}"/>
              </a:ext>
            </a:extLst>
          </p:cNvPr>
          <p:cNvSpPr txBox="1"/>
          <p:nvPr/>
        </p:nvSpPr>
        <p:spPr>
          <a:xfrm>
            <a:off x="878243" y="4726113"/>
            <a:ext cx="304200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No.1</a:t>
            </a:r>
            <a:endParaRPr lang="es-MX" sz="13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</a:t>
            </a:r>
            <a:endParaRPr lang="es-MX" sz="13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829DB5F-7171-46DA-AA14-547303B0AEF5}"/>
              </a:ext>
            </a:extLst>
          </p:cNvPr>
          <p:cNvSpPr txBox="1"/>
          <p:nvPr/>
        </p:nvSpPr>
        <p:spPr>
          <a:xfrm>
            <a:off x="5267363" y="4732126"/>
            <a:ext cx="304200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No.2</a:t>
            </a:r>
            <a:endParaRPr lang="es-MX" sz="13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3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</a:t>
            </a:r>
            <a:endParaRPr lang="es-MX" sz="13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95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Tahoma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EHT Direccion</dc:creator>
  <cp:lastModifiedBy>DELL</cp:lastModifiedBy>
  <cp:revision>5</cp:revision>
  <cp:lastPrinted>2023-10-31T00:26:02Z</cp:lastPrinted>
  <dcterms:created xsi:type="dcterms:W3CDTF">2023-10-31T00:07:57Z</dcterms:created>
  <dcterms:modified xsi:type="dcterms:W3CDTF">2023-12-10T00:49:57Z</dcterms:modified>
</cp:coreProperties>
</file>